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74" r:id="rId4"/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/>
    <p:restoredTop sz="94587"/>
  </p:normalViewPr>
  <p:slideViewPr>
    <p:cSldViewPr snapToGrid="0" snapToObjects="1">
      <p:cViewPr varScale="1">
        <p:scale>
          <a:sx n="107" d="100"/>
          <a:sy n="107" d="100"/>
        </p:scale>
        <p:origin x="1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151E-1500-EE40-9A91-FAD68E565B29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F123-46E1-EE49-9741-27DC4E2AE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4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151E-1500-EE40-9A91-FAD68E565B29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F123-46E1-EE49-9741-27DC4E2AE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151E-1500-EE40-9A91-FAD68E565B29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F123-46E1-EE49-9741-27DC4E2AE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151E-1500-EE40-9A91-FAD68E565B29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F123-46E1-EE49-9741-27DC4E2AE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3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151E-1500-EE40-9A91-FAD68E565B29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F123-46E1-EE49-9741-27DC4E2AE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151E-1500-EE40-9A91-FAD68E565B29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F123-46E1-EE49-9741-27DC4E2AE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9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151E-1500-EE40-9A91-FAD68E565B29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F123-46E1-EE49-9741-27DC4E2AE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7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151E-1500-EE40-9A91-FAD68E565B29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F123-46E1-EE49-9741-27DC4E2AE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2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151E-1500-EE40-9A91-FAD68E565B29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F123-46E1-EE49-9741-27DC4E2AE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6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151E-1500-EE40-9A91-FAD68E565B29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F123-46E1-EE49-9741-27DC4E2AE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7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151E-1500-EE40-9A91-FAD68E565B29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F123-46E1-EE49-9741-27DC4E2AE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0151E-1500-EE40-9A91-FAD68E565B29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F123-46E1-EE49-9741-27DC4E2AE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9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36" y="2273643"/>
            <a:ext cx="10047328" cy="231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264" y="1606379"/>
            <a:ext cx="8195894" cy="4213654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43199" y="4990400"/>
            <a:ext cx="3211286" cy="186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Para qualquer </a:t>
            </a:r>
            <a:r>
              <a:rPr lang="pt-BR" dirty="0" err="1" smtClean="0"/>
              <a:t>adiç</a:t>
            </a:r>
            <a:r>
              <a:rPr lang="en-US" dirty="0" err="1" smtClean="0"/>
              <a:t>ão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r>
              <a:rPr lang="en-US" dirty="0" smtClean="0"/>
              <a:t>, u</a:t>
            </a:r>
            <a:r>
              <a:rPr lang="pt-BR" dirty="0" err="1" smtClean="0"/>
              <a:t>tilizar</a:t>
            </a:r>
            <a:r>
              <a:rPr lang="pt-BR" dirty="0" smtClean="0"/>
              <a:t> a fonte </a:t>
            </a:r>
            <a:r>
              <a:rPr lang="en-US" dirty="0" smtClean="0"/>
              <a:t>“</a:t>
            </a:r>
            <a:r>
              <a:rPr lang="pt-BR" dirty="0" smtClean="0"/>
              <a:t>Circular</a:t>
            </a:r>
            <a:r>
              <a:rPr lang="en-US" dirty="0" smtClean="0"/>
              <a:t>”</a:t>
            </a:r>
            <a:r>
              <a:rPr lang="pt-BR" dirty="0" smtClean="0"/>
              <a:t> que est</a:t>
            </a:r>
            <a:r>
              <a:rPr lang="en-US" dirty="0" err="1" smtClean="0"/>
              <a:t>á</a:t>
            </a:r>
            <a:r>
              <a:rPr lang="en-US" dirty="0" smtClean="0"/>
              <a:t> no </a:t>
            </a:r>
            <a:r>
              <a:rPr lang="en-US" dirty="0" err="1" smtClean="0"/>
              <a:t>pacote</a:t>
            </a:r>
            <a:r>
              <a:rPr lang="en-US" dirty="0" smtClean="0"/>
              <a:t> de </a:t>
            </a:r>
            <a:r>
              <a:rPr lang="en-US" dirty="0" err="1" smtClean="0"/>
              <a:t>peças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346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289" y="1359244"/>
            <a:ext cx="5979996" cy="4782064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17567" y="5207508"/>
            <a:ext cx="3211286" cy="186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Para qualquer </a:t>
            </a:r>
            <a:r>
              <a:rPr lang="pt-BR" dirty="0" err="1" smtClean="0"/>
              <a:t>adiç</a:t>
            </a:r>
            <a:r>
              <a:rPr lang="en-US" dirty="0" err="1" smtClean="0"/>
              <a:t>ão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r>
              <a:rPr lang="en-US" dirty="0" smtClean="0"/>
              <a:t>, u</a:t>
            </a:r>
            <a:r>
              <a:rPr lang="pt-BR" dirty="0" err="1" smtClean="0"/>
              <a:t>tilizar</a:t>
            </a:r>
            <a:r>
              <a:rPr lang="pt-BR" dirty="0" smtClean="0"/>
              <a:t> a fonte </a:t>
            </a:r>
            <a:r>
              <a:rPr lang="en-US" dirty="0" smtClean="0"/>
              <a:t>“</a:t>
            </a:r>
            <a:r>
              <a:rPr lang="pt-BR" dirty="0" smtClean="0"/>
              <a:t>Circular</a:t>
            </a:r>
            <a:r>
              <a:rPr lang="en-US" dirty="0" smtClean="0"/>
              <a:t>”</a:t>
            </a:r>
            <a:r>
              <a:rPr lang="pt-BR" dirty="0" smtClean="0"/>
              <a:t> que est</a:t>
            </a:r>
            <a:r>
              <a:rPr lang="en-US" dirty="0" err="1" smtClean="0"/>
              <a:t>á</a:t>
            </a:r>
            <a:r>
              <a:rPr lang="en-US" dirty="0" smtClean="0"/>
              <a:t> no </a:t>
            </a:r>
            <a:r>
              <a:rPr lang="en-US" dirty="0" err="1" smtClean="0"/>
              <a:t>pacote</a:t>
            </a:r>
            <a:r>
              <a:rPr lang="en-US" dirty="0" smtClean="0"/>
              <a:t> de </a:t>
            </a:r>
            <a:r>
              <a:rPr lang="en-US" dirty="0" err="1" smtClean="0"/>
              <a:t>peças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694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089" y="636079"/>
            <a:ext cx="4841422" cy="54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6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44</Words>
  <Application>Microsoft Macintosh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Guimaraes</dc:creator>
  <cp:lastModifiedBy>Joao Arruda</cp:lastModifiedBy>
  <cp:revision>5</cp:revision>
  <dcterms:created xsi:type="dcterms:W3CDTF">2018-05-07T15:10:19Z</dcterms:created>
  <dcterms:modified xsi:type="dcterms:W3CDTF">2018-05-09T21:34:01Z</dcterms:modified>
</cp:coreProperties>
</file>